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ppt/notesSlides/notesSlide43.xml" ContentType="application/vnd.openxmlformats-officedocument.presentationml.notesSlide+xml"/>
  <Override PartName="/ppt/tags/tag43.xml" ContentType="application/vnd.openxmlformats-officedocument.presentationml.tags+xml"/>
  <Override PartName="/ppt/notesSlides/notesSlide44.xml" ContentType="application/vnd.openxmlformats-officedocument.presentationml.notesSlide+xml"/>
  <Override PartName="/ppt/tags/tag44.xml" ContentType="application/vnd.openxmlformats-officedocument.presentationml.tags+xml"/>
  <Override PartName="/ppt/notesSlides/notesSlide45.xml" ContentType="application/vnd.openxmlformats-officedocument.presentationml.notesSlide+xml"/>
  <Override PartName="/ppt/tags/tag45.xml" ContentType="application/vnd.openxmlformats-officedocument.presentationml.tags+xml"/>
  <Override PartName="/ppt/notesSlides/notesSlide46.xml" ContentType="application/vnd.openxmlformats-officedocument.presentationml.notesSlide+xml"/>
  <Override PartName="/ppt/tags/tag46.xml" ContentType="application/vnd.openxmlformats-officedocument.presentationml.tags+xml"/>
  <Override PartName="/ppt/notesSlides/notesSlide47.xml" ContentType="application/vnd.openxmlformats-officedocument.presentationml.notesSlide+xml"/>
  <Override PartName="/ppt/tags/tag47.xml" ContentType="application/vnd.openxmlformats-officedocument.presentationml.tags+xml"/>
  <Override PartName="/ppt/notesSlides/notesSlide48.xml" ContentType="application/vnd.openxmlformats-officedocument.presentationml.notesSlide+xml"/>
  <Override PartName="/ppt/tags/tag48.xml" ContentType="application/vnd.openxmlformats-officedocument.presentationml.tags+xml"/>
  <Override PartName="/ppt/notesSlides/notesSlide49.xml" ContentType="application/vnd.openxmlformats-officedocument.presentationml.notesSlide+xml"/>
  <Override PartName="/ppt/tags/tag49.xml" ContentType="application/vnd.openxmlformats-officedocument.presentationml.tags+xml"/>
  <Override PartName="/ppt/notesSlides/notesSlide50.xml" ContentType="application/vnd.openxmlformats-officedocument.presentationml.notesSlide+xml"/>
  <Override PartName="/ppt/tags/tag50.xml" ContentType="application/vnd.openxmlformats-officedocument.presentationml.tags+xml"/>
  <Override PartName="/ppt/notesSlides/notesSlide51.xml" ContentType="application/vnd.openxmlformats-officedocument.presentationml.notesSlide+xml"/>
  <Override PartName="/ppt/tags/tag51.xml" ContentType="application/vnd.openxmlformats-officedocument.presentationml.tags+xml"/>
  <Override PartName="/ppt/notesSlides/notesSlide52.xml" ContentType="application/vnd.openxmlformats-officedocument.presentationml.notesSlide+xml"/>
  <Override PartName="/ppt/tags/tag52.xml" ContentType="application/vnd.openxmlformats-officedocument.presentationml.tags+xml"/>
  <Override PartName="/ppt/notesSlides/notesSlide53.xml" ContentType="application/vnd.openxmlformats-officedocument.presentationml.notesSlide+xml"/>
  <Override PartName="/ppt/tags/tag53.xml" ContentType="application/vnd.openxmlformats-officedocument.presentationml.tags+xml"/>
  <Override PartName="/ppt/notesSlides/notesSlide54.xml" ContentType="application/vnd.openxmlformats-officedocument.presentationml.notesSlide+xml"/>
  <Override PartName="/ppt/tags/tag54.xml" ContentType="application/vnd.openxmlformats-officedocument.presentationml.tags+xml"/>
  <Override PartName="/ppt/notesSlides/notesSlide55.xml" ContentType="application/vnd.openxmlformats-officedocument.presentationml.notesSlide+xml"/>
  <Override PartName="/ppt/tags/tag55.xml" ContentType="application/vnd.openxmlformats-officedocument.presentationml.tags+xml"/>
  <Override PartName="/ppt/notesSlides/notesSlide56.xml" ContentType="application/vnd.openxmlformats-officedocument.presentationml.notesSlide+xml"/>
  <Override PartName="/ppt/tags/tag56.xml" ContentType="application/vnd.openxmlformats-officedocument.presentationml.tags+xml"/>
  <Override PartName="/ppt/notesSlides/notesSlide57.xml" ContentType="application/vnd.openxmlformats-officedocument.presentationml.notesSlide+xml"/>
  <Override PartName="/ppt/tags/tag57.xml" ContentType="application/vnd.openxmlformats-officedocument.presentationml.tags+xml"/>
  <Override PartName="/ppt/notesSlides/notesSlide58.xml" ContentType="application/vnd.openxmlformats-officedocument.presentationml.notesSlide+xml"/>
  <Override PartName="/ppt/tags/tag58.xml" ContentType="application/vnd.openxmlformats-officedocument.presentationml.tags+xml"/>
  <Override PartName="/ppt/notesSlides/notesSlide59.xml" ContentType="application/vnd.openxmlformats-officedocument.presentationml.notesSlide+xml"/>
  <Override PartName="/ppt/tags/tag59.xml" ContentType="application/vnd.openxmlformats-officedocument.presentationml.tags+xml"/>
  <Override PartName="/ppt/notesSlides/notesSlide60.xml" ContentType="application/vnd.openxmlformats-officedocument.presentationml.notesSlide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5"/>
  </p:notesMasterIdLst>
  <p:handoutMasterIdLst>
    <p:handoutMasterId r:id="rId66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0" r:id="rId26"/>
    <p:sldId id="578" r:id="rId27"/>
    <p:sldId id="581" r:id="rId28"/>
    <p:sldId id="579" r:id="rId29"/>
    <p:sldId id="582" r:id="rId30"/>
    <p:sldId id="583" r:id="rId31"/>
    <p:sldId id="584" r:id="rId32"/>
    <p:sldId id="586" r:id="rId33"/>
    <p:sldId id="585" r:id="rId34"/>
    <p:sldId id="587" r:id="rId35"/>
    <p:sldId id="589" r:id="rId36"/>
    <p:sldId id="590" r:id="rId37"/>
    <p:sldId id="591" r:id="rId38"/>
    <p:sldId id="592" r:id="rId39"/>
    <p:sldId id="593" r:id="rId40"/>
    <p:sldId id="588" r:id="rId41"/>
    <p:sldId id="594" r:id="rId42"/>
    <p:sldId id="595" r:id="rId43"/>
    <p:sldId id="612" r:id="rId44"/>
    <p:sldId id="61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9" r:id="rId58"/>
    <p:sldId id="608" r:id="rId59"/>
    <p:sldId id="614" r:id="rId60"/>
    <p:sldId id="615" r:id="rId61"/>
    <p:sldId id="611" r:id="rId62"/>
    <p:sldId id="610" r:id="rId63"/>
    <p:sldId id="616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 autoAdjust="0"/>
    <p:restoredTop sz="84211" autoAdjust="0"/>
  </p:normalViewPr>
  <p:slideViewPr>
    <p:cSldViewPr>
      <p:cViewPr varScale="1">
        <p:scale>
          <a:sx n="99" d="100"/>
          <a:sy n="99" d="100"/>
        </p:scale>
        <p:origin x="136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ableStyles" Target="tableStyles.xml"/><Relationship Id="rId71" Type="http://schemas.microsoft.com/office/2015/10/relationships/revisionInfo" Target="revisionInfo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3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0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25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12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668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468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588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65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099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062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5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15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6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854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5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0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270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262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223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34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142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989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997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177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980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4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316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2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89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3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0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typeplat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hyperlink" Target="https://developer.mozilla.org/en-US/docs/Web/CSS/Pseudo-classes" TargetMode="External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Down and Dirty CSS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Nov 15,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5	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Basics of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Admin Items…</a:t>
            </a:r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3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 Fonts</a:t>
            </a: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162054-CCE0-42D8-B17A-2C0769BA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838200"/>
            <a:ext cx="5715000" cy="551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2BC06B-75B0-464F-A2DF-D60A1150D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64960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11BD884-CBA8-45C2-8A0B-E1F1EE1C4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685800"/>
            <a:ext cx="8677515" cy="558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10834</TotalTime>
  <Words>1626</Words>
  <Application>Microsoft Macintosh PowerPoint</Application>
  <PresentationFormat>On-screen Show (4:3)</PresentationFormat>
  <Paragraphs>313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Calibri</vt:lpstr>
      <vt:lpstr>Calibri Light</vt:lpstr>
      <vt:lpstr>Roboto</vt:lpstr>
      <vt:lpstr>Arial</vt:lpstr>
      <vt:lpstr>UCF - Theme</vt:lpstr>
      <vt:lpstr>Rutgers - Theme</vt:lpstr>
      <vt:lpstr>UTAustin</vt:lpstr>
      <vt:lpstr>Unbranded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Microsoft Office User</cp:lastModifiedBy>
  <cp:revision>1485</cp:revision>
  <cp:lastPrinted>2016-01-30T16:23:56Z</cp:lastPrinted>
  <dcterms:created xsi:type="dcterms:W3CDTF">2015-01-20T17:19:00Z</dcterms:created>
  <dcterms:modified xsi:type="dcterms:W3CDTF">2017-11-16T21:09:53Z</dcterms:modified>
</cp:coreProperties>
</file>